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8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3" r:id="rId9"/>
    <p:sldId id="270" r:id="rId10"/>
    <p:sldId id="271" r:id="rId11"/>
    <p:sldId id="262" r:id="rId12"/>
    <p:sldId id="265" r:id="rId13"/>
    <p:sldId id="272" r:id="rId14"/>
    <p:sldId id="273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=""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>
        <p:scale>
          <a:sx n="70" d="100"/>
          <a:sy n="70" d="100"/>
        </p:scale>
        <p:origin x="-642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A106E-7F1C-4F68-B3B8-D69BEF91A964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D6603-9406-4019-B5BE-286057213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84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D6603-9406-4019-B5BE-286057213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6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D6603-9406-4019-B5BE-2860572133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7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2C782AC-E751-4BD2-BB71-DEE16AF42AD6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700BC65-B488-4A1D-B9F9-B829F3F2F2A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jpeg"/><Relationship Id="rId27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845" y="501595"/>
            <a:ext cx="10774016" cy="2301240"/>
          </a:xfrm>
        </p:spPr>
        <p:txBody>
          <a:bodyPr>
            <a:normAutofit fontScale="9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900" dirty="0">
                <a:ln/>
                <a:solidFill>
                  <a:srgbClr val="92D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  <a:t>Online Gaming </a:t>
            </a:r>
            <a:br>
              <a:rPr lang="en-US" sz="8900" dirty="0">
                <a:ln/>
                <a:solidFill>
                  <a:srgbClr val="92D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</a:br>
            <a:r>
              <a:rPr lang="en-US" sz="8900" dirty="0">
                <a:ln/>
                <a:solidFill>
                  <a:srgbClr val="92D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  <a:t> research </a:t>
            </a:r>
            <a:r>
              <a:rPr lang="en-US" sz="8900" dirty="0" smtClean="0">
                <a:ln/>
                <a:solidFill>
                  <a:srgbClr val="92D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  <a:t> hub</a:t>
            </a:r>
            <a:r>
              <a:rPr lang="en-SG" sz="6600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SG" sz="6600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en-US" sz="660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256" y="3484333"/>
            <a:ext cx="8640064" cy="2358887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>
                <a:latin typeface="+mj-lt"/>
              </a:rPr>
              <a:t>CSE 212          : Database System Lab</a:t>
            </a:r>
          </a:p>
          <a:p>
            <a:pPr algn="l"/>
            <a:r>
              <a:rPr lang="en-US" b="1" dirty="0" smtClean="0">
                <a:latin typeface="+mj-lt"/>
              </a:rPr>
              <a:t>Presented by :  Shawan Das (20)</a:t>
            </a:r>
          </a:p>
          <a:p>
            <a:pPr algn="l"/>
            <a:r>
              <a:rPr lang="en-US" b="1" dirty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                         Twisha Saha Chaudhury (14)</a:t>
            </a:r>
          </a:p>
          <a:p>
            <a:pPr algn="l"/>
            <a:r>
              <a:rPr lang="en-US" b="1" dirty="0" smtClean="0">
                <a:latin typeface="+mj-lt"/>
              </a:rPr>
              <a:t>Registration   : 19101020</a:t>
            </a:r>
          </a:p>
          <a:p>
            <a:pPr algn="l"/>
            <a:r>
              <a:rPr lang="en-US" b="1" dirty="0" smtClean="0">
                <a:latin typeface="+mj-lt"/>
              </a:rPr>
              <a:t>Number            19101014</a:t>
            </a:r>
          </a:p>
          <a:p>
            <a:pPr algn="l"/>
            <a:r>
              <a:rPr lang="en-US" b="1" dirty="0" smtClean="0">
                <a:latin typeface="+mj-lt"/>
              </a:rPr>
              <a:t>Section           :  A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97268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lgerian" pitchFamily="82" charset="0"/>
              </a:rPr>
              <a:t>“Play” </a:t>
            </a:r>
            <a:r>
              <a:rPr lang="en-US" dirty="0">
                <a:latin typeface="Algerian" pitchFamily="82" charset="0"/>
              </a:rPr>
              <a:t>Relation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245660" y="1678675"/>
            <a:ext cx="37258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sz="2800" dirty="0" smtClean="0"/>
              <a:t>IGN(Game Name)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sz="2800" dirty="0" smtClean="0"/>
              <a:t>ID(</a:t>
            </a:r>
            <a:r>
              <a:rPr lang="en-SG" sz="2800" dirty="0" err="1" smtClean="0"/>
              <a:t>Player_ID</a:t>
            </a:r>
            <a:r>
              <a:rPr lang="en-SG" sz="28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sz="2800" dirty="0" err="1" smtClean="0"/>
              <a:t>Game_Code</a:t>
            </a:r>
            <a:endParaRPr lang="en-SG" sz="2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SG" sz="2800" dirty="0" smtClean="0"/>
              <a:t>DEVICE</a:t>
            </a:r>
          </a:p>
          <a:p>
            <a:r>
              <a:rPr lang="en-SG" sz="2800" dirty="0" smtClean="0"/>
              <a:t>(players using device)</a:t>
            </a:r>
            <a:endParaRPr lang="en-SG" sz="28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9" y="1166896"/>
            <a:ext cx="3572374" cy="569110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03" y="1166896"/>
            <a:ext cx="3798471" cy="57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“Reviews” Relation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38" y="1368770"/>
            <a:ext cx="7230802" cy="5059326"/>
          </a:xfrm>
        </p:spPr>
      </p:pic>
      <p:sp>
        <p:nvSpPr>
          <p:cNvPr id="9" name="TextBox 8"/>
          <p:cNvSpPr txBox="1"/>
          <p:nvPr/>
        </p:nvSpPr>
        <p:spPr>
          <a:xfrm>
            <a:off x="0" y="1682865"/>
            <a:ext cx="50410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Game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40906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68" y="113276"/>
            <a:ext cx="4610100" cy="893889"/>
          </a:xfrm>
        </p:spPr>
        <p:txBody>
          <a:bodyPr/>
          <a:lstStyle/>
          <a:p>
            <a:pPr algn="ctr"/>
            <a:r>
              <a:rPr lang="en-US" dirty="0" smtClean="0">
                <a:latin typeface="Algerian" pitchFamily="82" charset="0"/>
              </a:rPr>
              <a:t>E-R Diagram</a:t>
            </a:r>
            <a:endParaRPr lang="en-US" dirty="0">
              <a:latin typeface="Algerian" pitchFamily="82" charset="0"/>
            </a:endParaRPr>
          </a:p>
        </p:txBody>
      </p:sp>
      <p:graphicFrame>
        <p:nvGraphicFramePr>
          <p:cNvPr id="3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734373"/>
              </p:ext>
            </p:extLst>
          </p:nvPr>
        </p:nvGraphicFramePr>
        <p:xfrm>
          <a:off x="231912" y="1176084"/>
          <a:ext cx="1676400" cy="216007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76400"/>
              </a:tblGrid>
              <a:tr h="339288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Games</a:t>
                      </a:r>
                      <a:endParaRPr lang="en-SG" dirty="0"/>
                    </a:p>
                  </a:txBody>
                  <a:tcPr/>
                </a:tc>
              </a:tr>
              <a:tr h="1794312">
                <a:tc>
                  <a:txBody>
                    <a:bodyPr/>
                    <a:lstStyle/>
                    <a:p>
                      <a:pPr algn="ctr"/>
                      <a:r>
                        <a:rPr lang="en-SG" u="sng" dirty="0" smtClean="0"/>
                        <a:t>Game Id</a:t>
                      </a:r>
                    </a:p>
                    <a:p>
                      <a:pPr algn="ctr"/>
                      <a:r>
                        <a:rPr lang="en-SG" dirty="0" smtClean="0"/>
                        <a:t>Game</a:t>
                      </a:r>
                      <a:r>
                        <a:rPr lang="en-SG" baseline="0" dirty="0" smtClean="0"/>
                        <a:t> Name</a:t>
                      </a:r>
                    </a:p>
                    <a:p>
                      <a:pPr algn="ctr"/>
                      <a:r>
                        <a:rPr lang="en-SG" baseline="0" dirty="0" smtClean="0"/>
                        <a:t>Genre</a:t>
                      </a:r>
                    </a:p>
                    <a:p>
                      <a:pPr algn="ctr"/>
                      <a:r>
                        <a:rPr lang="en-SG" baseline="0" dirty="0" smtClean="0"/>
                        <a:t>R_year</a:t>
                      </a:r>
                    </a:p>
                    <a:p>
                      <a:pPr algn="ctr"/>
                      <a:r>
                        <a:rPr lang="en-SG" baseline="0" dirty="0" smtClean="0"/>
                        <a:t>Device</a:t>
                      </a:r>
                    </a:p>
                    <a:p>
                      <a:pPr algn="ctr"/>
                      <a:r>
                        <a:rPr lang="en-SG" baseline="0" dirty="0" smtClean="0"/>
                        <a:t>Rating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891785"/>
              </p:ext>
            </p:extLst>
          </p:nvPr>
        </p:nvGraphicFramePr>
        <p:xfrm>
          <a:off x="10465904" y="2076624"/>
          <a:ext cx="1447800" cy="137606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47800"/>
              </a:tblGrid>
              <a:tr h="300336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Developer</a:t>
                      </a:r>
                      <a:endParaRPr lang="en-SG" dirty="0"/>
                    </a:p>
                  </a:txBody>
                  <a:tcPr/>
                </a:tc>
              </a:tr>
              <a:tr h="101030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Name</a:t>
                      </a:r>
                    </a:p>
                    <a:p>
                      <a:pPr algn="ctr"/>
                      <a:r>
                        <a:rPr lang="en-SG" u="sng" baseline="0" dirty="0" smtClean="0"/>
                        <a:t> ID</a:t>
                      </a:r>
                    </a:p>
                    <a:p>
                      <a:pPr algn="ctr"/>
                      <a:r>
                        <a:rPr lang="en-SG" baseline="0" dirty="0" smtClean="0"/>
                        <a:t>Salary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841840"/>
              </p:ext>
            </p:extLst>
          </p:nvPr>
        </p:nvGraphicFramePr>
        <p:xfrm>
          <a:off x="10449340" y="4168885"/>
          <a:ext cx="1447800" cy="145516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47800"/>
              </a:tblGrid>
              <a:tr h="205996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Publisher</a:t>
                      </a:r>
                      <a:endParaRPr lang="en-SG" dirty="0"/>
                    </a:p>
                  </a:txBody>
                  <a:tcPr/>
                </a:tc>
              </a:tr>
              <a:tr h="108940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Name</a:t>
                      </a:r>
                    </a:p>
                    <a:p>
                      <a:pPr algn="ctr"/>
                      <a:r>
                        <a:rPr lang="en-SG" u="sng" dirty="0" smtClean="0"/>
                        <a:t>ID</a:t>
                      </a:r>
                    </a:p>
                    <a:p>
                      <a:pPr algn="ctr"/>
                      <a:r>
                        <a:rPr lang="en-SG" dirty="0" smtClean="0"/>
                        <a:t>Profit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82130"/>
              </p:ext>
            </p:extLst>
          </p:nvPr>
        </p:nvGraphicFramePr>
        <p:xfrm>
          <a:off x="5773003" y="2627939"/>
          <a:ext cx="1406362" cy="134929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06362"/>
              </a:tblGrid>
              <a:tr h="311869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Information</a:t>
                      </a:r>
                      <a:endParaRPr lang="en-SG" dirty="0"/>
                    </a:p>
                  </a:txBody>
                  <a:tcPr/>
                </a:tc>
              </a:tr>
              <a:tr h="983531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G_Code</a:t>
                      </a:r>
                    </a:p>
                    <a:p>
                      <a:pPr algn="ctr"/>
                      <a:r>
                        <a:rPr lang="en-SG" dirty="0" smtClean="0"/>
                        <a:t>D_Id</a:t>
                      </a:r>
                    </a:p>
                    <a:p>
                      <a:pPr algn="ctr"/>
                      <a:r>
                        <a:rPr lang="en-SG" dirty="0" smtClean="0"/>
                        <a:t>P_Id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Diamond 43"/>
          <p:cNvSpPr/>
          <p:nvPr/>
        </p:nvSpPr>
        <p:spPr>
          <a:xfrm>
            <a:off x="3590567" y="2488017"/>
            <a:ext cx="1407214" cy="1143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Game Info</a:t>
            </a:r>
            <a:endParaRPr lang="en-US" sz="1200" dirty="0"/>
          </a:p>
        </p:txBody>
      </p:sp>
      <p:sp>
        <p:nvSpPr>
          <p:cNvPr id="49" name="Diamond 48"/>
          <p:cNvSpPr/>
          <p:nvPr/>
        </p:nvSpPr>
        <p:spPr>
          <a:xfrm>
            <a:off x="8153222" y="2488017"/>
            <a:ext cx="1600200" cy="1143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</a:t>
            </a:r>
          </a:p>
          <a:p>
            <a:pPr algn="ctr"/>
            <a:r>
              <a:rPr lang="en-US" sz="1200" dirty="0" smtClean="0"/>
              <a:t>Game</a:t>
            </a:r>
            <a:endParaRPr lang="en-US" sz="1200" dirty="0"/>
          </a:p>
        </p:txBody>
      </p:sp>
      <p:sp>
        <p:nvSpPr>
          <p:cNvPr id="50" name="Diamond 49"/>
          <p:cNvSpPr/>
          <p:nvPr/>
        </p:nvSpPr>
        <p:spPr>
          <a:xfrm>
            <a:off x="8249715" y="4481049"/>
            <a:ext cx="1407214" cy="1143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 </a:t>
            </a:r>
          </a:p>
          <a:p>
            <a:pPr algn="ctr"/>
            <a:r>
              <a:rPr lang="en-US" sz="1200" dirty="0" smtClean="0"/>
              <a:t>Game</a:t>
            </a:r>
            <a:endParaRPr lang="en-US" sz="1200" dirty="0"/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50960"/>
              </p:ext>
            </p:extLst>
          </p:nvPr>
        </p:nvGraphicFramePr>
        <p:xfrm>
          <a:off x="335859" y="3958929"/>
          <a:ext cx="1524000" cy="138828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24000"/>
              </a:tblGrid>
              <a:tr h="310979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Gamers</a:t>
                      </a:r>
                      <a:endParaRPr lang="en-SG" dirty="0"/>
                    </a:p>
                  </a:txBody>
                  <a:tcPr/>
                </a:tc>
              </a:tr>
              <a:tr h="1022521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Player</a:t>
                      </a:r>
                      <a:r>
                        <a:rPr lang="en-SG" baseline="0" dirty="0" smtClean="0"/>
                        <a:t> Name</a:t>
                      </a:r>
                    </a:p>
                    <a:p>
                      <a:pPr algn="ctr"/>
                      <a:r>
                        <a:rPr lang="en-SG" u="sng" baseline="0" dirty="0" smtClean="0"/>
                        <a:t>Player ID</a:t>
                      </a:r>
                    </a:p>
                    <a:p>
                      <a:pPr algn="ctr"/>
                      <a:r>
                        <a:rPr lang="en-SG" baseline="0" dirty="0" smtClean="0"/>
                        <a:t>Email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427050"/>
              </p:ext>
            </p:extLst>
          </p:nvPr>
        </p:nvGraphicFramePr>
        <p:xfrm>
          <a:off x="4817165" y="4641069"/>
          <a:ext cx="1524000" cy="15544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524000"/>
              </a:tblGrid>
              <a:tr h="310979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Play</a:t>
                      </a:r>
                      <a:endParaRPr lang="en-SG" dirty="0"/>
                    </a:p>
                  </a:txBody>
                  <a:tcPr/>
                </a:tc>
              </a:tr>
              <a:tr h="1022521">
                <a:tc>
                  <a:txBody>
                    <a:bodyPr/>
                    <a:lstStyle/>
                    <a:p>
                      <a:pPr algn="ctr"/>
                      <a:r>
                        <a:rPr lang="en-SG" baseline="0" dirty="0" smtClean="0"/>
                        <a:t>IGN</a:t>
                      </a:r>
                    </a:p>
                    <a:p>
                      <a:pPr algn="ctr"/>
                      <a:r>
                        <a:rPr lang="en-SG" u="none" baseline="0" dirty="0" smtClean="0"/>
                        <a:t>ID</a:t>
                      </a:r>
                    </a:p>
                    <a:p>
                      <a:pPr algn="ctr"/>
                      <a:r>
                        <a:rPr lang="en-SG" baseline="0" dirty="0" smtClean="0"/>
                        <a:t>G_Code</a:t>
                      </a:r>
                    </a:p>
                    <a:p>
                      <a:pPr algn="ctr"/>
                      <a:r>
                        <a:rPr lang="en-SG" baseline="0" dirty="0" smtClean="0"/>
                        <a:t>Device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Diamond 53"/>
          <p:cNvSpPr/>
          <p:nvPr/>
        </p:nvSpPr>
        <p:spPr>
          <a:xfrm>
            <a:off x="2483293" y="3386475"/>
            <a:ext cx="1716389" cy="1254594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 Games</a:t>
            </a:r>
          </a:p>
        </p:txBody>
      </p:sp>
      <p:sp>
        <p:nvSpPr>
          <p:cNvPr id="56" name="Diamond 55"/>
          <p:cNvSpPr/>
          <p:nvPr/>
        </p:nvSpPr>
        <p:spPr>
          <a:xfrm>
            <a:off x="2481292" y="5052549"/>
            <a:ext cx="1600200" cy="1143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Gamers Play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55630"/>
              </p:ext>
            </p:extLst>
          </p:nvPr>
        </p:nvGraphicFramePr>
        <p:xfrm>
          <a:off x="8964206" y="473765"/>
          <a:ext cx="1385445" cy="134929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385445"/>
              </a:tblGrid>
              <a:tr h="311869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Review</a:t>
                      </a:r>
                      <a:endParaRPr lang="en-SG" dirty="0"/>
                    </a:p>
                  </a:txBody>
                  <a:tcPr/>
                </a:tc>
              </a:tr>
              <a:tr h="983531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G_Code</a:t>
                      </a:r>
                    </a:p>
                    <a:p>
                      <a:pPr algn="ctr"/>
                      <a:r>
                        <a:rPr lang="en-SG" dirty="0" smtClean="0"/>
                        <a:t>Rating</a:t>
                      </a:r>
                    </a:p>
                    <a:p>
                      <a:pPr algn="ctr"/>
                      <a:r>
                        <a:rPr lang="en-SG" dirty="0" smtClean="0"/>
                        <a:t>Comments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8" name="Diamond 57"/>
          <p:cNvSpPr/>
          <p:nvPr/>
        </p:nvSpPr>
        <p:spPr>
          <a:xfrm>
            <a:off x="6031451" y="234857"/>
            <a:ext cx="1662296" cy="1365459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Game</a:t>
            </a:r>
            <a:endParaRPr lang="en-US" sz="16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Diamond 63"/>
          <p:cNvSpPr/>
          <p:nvPr/>
        </p:nvSpPr>
        <p:spPr>
          <a:xfrm>
            <a:off x="4624237" y="1345017"/>
            <a:ext cx="1407214" cy="1143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AverageRating</a:t>
            </a:r>
            <a:endParaRPr lang="en-US" sz="1200" dirty="0" smtClean="0"/>
          </a:p>
        </p:txBody>
      </p:sp>
      <p:cxnSp>
        <p:nvCxnSpPr>
          <p:cNvPr id="66" name="Straight Connector 65"/>
          <p:cNvCxnSpPr>
            <a:endCxn id="56" idx="3"/>
          </p:cNvCxnSpPr>
          <p:nvPr/>
        </p:nvCxnSpPr>
        <p:spPr>
          <a:xfrm flipH="1">
            <a:off x="4081492" y="5213445"/>
            <a:ext cx="1036418" cy="4106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4" idx="1"/>
          </p:cNvCxnSpPr>
          <p:nvPr/>
        </p:nvCxnSpPr>
        <p:spPr>
          <a:xfrm flipH="1" flipV="1">
            <a:off x="1416259" y="1814596"/>
            <a:ext cx="1067034" cy="21991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49" idx="3"/>
          </p:cNvCxnSpPr>
          <p:nvPr/>
        </p:nvCxnSpPr>
        <p:spPr>
          <a:xfrm flipH="1">
            <a:off x="9753422" y="2887238"/>
            <a:ext cx="1298891" cy="1722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50" idx="3"/>
          </p:cNvCxnSpPr>
          <p:nvPr/>
        </p:nvCxnSpPr>
        <p:spPr>
          <a:xfrm flipH="1">
            <a:off x="9656929" y="5052549"/>
            <a:ext cx="1289367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6" idx="1"/>
          </p:cNvCxnSpPr>
          <p:nvPr/>
        </p:nvCxnSpPr>
        <p:spPr>
          <a:xfrm flipH="1" flipV="1">
            <a:off x="1667113" y="4530429"/>
            <a:ext cx="814179" cy="1093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4" idx="1"/>
          </p:cNvCxnSpPr>
          <p:nvPr/>
        </p:nvCxnSpPr>
        <p:spPr>
          <a:xfrm flipH="1" flipV="1">
            <a:off x="1590261" y="1709531"/>
            <a:ext cx="2000306" cy="134998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8" idx="3"/>
          </p:cNvCxnSpPr>
          <p:nvPr/>
        </p:nvCxnSpPr>
        <p:spPr>
          <a:xfrm flipH="1" flipV="1">
            <a:off x="7693747" y="917587"/>
            <a:ext cx="1321070" cy="23082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811009" y="3059517"/>
            <a:ext cx="1033670" cy="86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8" idx="1"/>
          </p:cNvCxnSpPr>
          <p:nvPr/>
        </p:nvCxnSpPr>
        <p:spPr>
          <a:xfrm flipH="1">
            <a:off x="1404731" y="917587"/>
            <a:ext cx="4626720" cy="682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64" idx="3"/>
          </p:cNvCxnSpPr>
          <p:nvPr/>
        </p:nvCxnSpPr>
        <p:spPr>
          <a:xfrm flipH="1">
            <a:off x="6031451" y="1284120"/>
            <a:ext cx="3291868" cy="63239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4" idx="1"/>
          </p:cNvCxnSpPr>
          <p:nvPr/>
        </p:nvCxnSpPr>
        <p:spPr>
          <a:xfrm flipH="1">
            <a:off x="1404730" y="1916517"/>
            <a:ext cx="3219507" cy="122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667113" y="1709530"/>
            <a:ext cx="2000306" cy="134998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137779" y="3059319"/>
            <a:ext cx="1015444" cy="862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0" idx="1"/>
          </p:cNvCxnSpPr>
          <p:nvPr/>
        </p:nvCxnSpPr>
        <p:spPr>
          <a:xfrm flipH="1" flipV="1">
            <a:off x="7137779" y="3387429"/>
            <a:ext cx="1111936" cy="16651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169663" y="2966104"/>
            <a:ext cx="1015444" cy="862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2" idx="3"/>
          </p:cNvCxnSpPr>
          <p:nvPr/>
        </p:nvCxnSpPr>
        <p:spPr>
          <a:xfrm flipH="1" flipV="1">
            <a:off x="7179365" y="3302584"/>
            <a:ext cx="1158350" cy="165352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0"/>
            <a:endCxn id="54" idx="3"/>
          </p:cNvCxnSpPr>
          <p:nvPr/>
        </p:nvCxnSpPr>
        <p:spPr>
          <a:xfrm flipH="1" flipV="1">
            <a:off x="4199682" y="4013772"/>
            <a:ext cx="1379483" cy="62729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9512490" y="4947609"/>
            <a:ext cx="143380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9668129" y="2805791"/>
            <a:ext cx="1298891" cy="1722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982645" y="5160543"/>
            <a:ext cx="1036418" cy="4106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4189863" y="4129344"/>
            <a:ext cx="1231458" cy="5126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94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animBg="1"/>
      <p:bldP spid="49" grpId="0" animBg="1"/>
      <p:bldP spid="50" grpId="0" animBg="1"/>
      <p:bldP spid="54" grpId="0" animBg="1"/>
      <p:bldP spid="56" grpId="0" animBg="1"/>
      <p:bldP spid="58" grpId="0" animBg="1"/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5" y="600501"/>
            <a:ext cx="1078173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2" y="932301"/>
            <a:ext cx="4713896" cy="471389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93" y="932301"/>
            <a:ext cx="5129744" cy="47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60" y="32410"/>
            <a:ext cx="2857500" cy="1687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0" y="32409"/>
            <a:ext cx="2857500" cy="167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11" y="0"/>
            <a:ext cx="4889310" cy="1721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1322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67" y="1720040"/>
            <a:ext cx="4194340" cy="1598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164" y="1761270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60" y="3321522"/>
            <a:ext cx="305752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0" y="1711509"/>
            <a:ext cx="3556664" cy="157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23" y="1"/>
            <a:ext cx="2143125" cy="176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965" y="3285269"/>
            <a:ext cx="3002365" cy="357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23" y="3318535"/>
            <a:ext cx="4349086" cy="178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4816946"/>
            <a:ext cx="3011678" cy="204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938" y="3261596"/>
            <a:ext cx="1936061" cy="3596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23" y="5109803"/>
            <a:ext cx="4266915" cy="174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60" y="0"/>
            <a:ext cx="2857500" cy="172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480" y="3361470"/>
            <a:ext cx="4069519" cy="1879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3450"/>
            <a:ext cx="2857500" cy="163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06" y="0"/>
            <a:ext cx="2857500" cy="176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725525"/>
            <a:ext cx="5337626" cy="298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 descr="Call of Duty: Modern Warfare and Warzone are 2020's top-earning game |  GamesRadar+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" y="3361469"/>
            <a:ext cx="2857500" cy="13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Apex Legends - Home | Facebook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965" y="4714595"/>
            <a:ext cx="5137601" cy="214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4714594"/>
            <a:ext cx="3035452" cy="214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7" name="Picture 4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66" y="1723450"/>
            <a:ext cx="4028433" cy="163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0" name="Picture 5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0" y="32410"/>
            <a:ext cx="2828925" cy="172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3" name="Picture 5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440" y="1"/>
            <a:ext cx="3816966" cy="172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6" name="Picture 5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741" y="5240740"/>
            <a:ext cx="4106056" cy="1617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66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90" y="2390041"/>
            <a:ext cx="9956800" cy="1143000"/>
          </a:xfrm>
        </p:spPr>
        <p:txBody>
          <a:bodyPr>
            <a:normAutofit fontScale="9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SG" sz="107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  <a:t>The End</a:t>
            </a:r>
            <a:br>
              <a:rPr lang="en-SG" sz="107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</a:br>
            <a:r>
              <a:rPr lang="en-SG" sz="107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  <a:t>Thank </a:t>
            </a:r>
            <a:r>
              <a:rPr lang="en-SG" sz="107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  <a:t>You</a:t>
            </a:r>
            <a:r>
              <a:rPr lang="en-SG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  <a:t/>
            </a:r>
            <a:br>
              <a:rPr lang="en-SG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</a:rPr>
            </a:br>
            <a:endParaRPr lang="en-SG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5070" y="6100549"/>
            <a:ext cx="316930" cy="257626"/>
          </a:xfrm>
        </p:spPr>
        <p:txBody>
          <a:bodyPr>
            <a:normAutofit fontScale="40000" lnSpcReduction="20000"/>
          </a:bodyPr>
          <a:lstStyle/>
          <a:p>
            <a:pPr marL="36576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689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30" y="288286"/>
            <a:ext cx="5516727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astellar" pitchFamily="18" charset="0"/>
              </a:rPr>
              <a:t>Overview</a:t>
            </a:r>
            <a:endParaRPr lang="en-US" sz="4800" b="1" dirty="0">
              <a:latin typeface="Castellar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2436127"/>
            <a:ext cx="4508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 smtClean="0"/>
              <a:t>The purpose of this Database Management System is to help in online game surveys.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 smtClean="0"/>
              <a:t>Researchers and Developers can collect information  about previous games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 smtClean="0"/>
              <a:t>Gamers overview in individuals games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 smtClean="0"/>
              <a:t>Popularity of games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 smtClean="0"/>
              <a:t>Popular game types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579" y="657409"/>
            <a:ext cx="7688239" cy="5797981"/>
          </a:xfrm>
        </p:spPr>
      </p:pic>
    </p:spTree>
    <p:extLst>
      <p:ext uri="{BB962C8B-B14F-4D97-AF65-F5344CB8AC3E}">
        <p14:creationId xmlns:p14="http://schemas.microsoft.com/office/powerpoint/2010/main" val="281091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stellar" pitchFamily="18" charset="0"/>
              </a:rPr>
              <a:t>Features</a:t>
            </a:r>
            <a:endParaRPr lang="en-US" dirty="0">
              <a:latin typeface="Castellar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Organized online  game information</a:t>
            </a:r>
          </a:p>
          <a:p>
            <a:r>
              <a:rPr lang="en-US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Reviews of individual game</a:t>
            </a:r>
          </a:p>
          <a:p>
            <a:r>
              <a:rPr lang="en-US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Gamer’s information </a:t>
            </a:r>
          </a:p>
          <a:p>
            <a:r>
              <a:rPr lang="en-US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Popularity of games</a:t>
            </a:r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 Developers and Publishers details</a:t>
            </a:r>
            <a:endParaRPr lang="en-US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457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stellar" pitchFamily="18" charset="0"/>
              </a:rPr>
              <a:t>Database Model and Relations</a:t>
            </a:r>
            <a:endParaRPr lang="en-US" dirty="0">
              <a:latin typeface="Castellar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457200" indent="-457200">
              <a:buFont typeface="+mj-lt"/>
              <a:buAutoNum type="arabicPeriod"/>
            </a:pPr>
            <a:r>
              <a:rPr lang="en-US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 (Contains data of the games)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Developers (Contains data of game developers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Publishers (Contains data of game publishers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Information(Relation between Game, Developers &amp; Publishers)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Gamers(Contains Gamers profile information)</a:t>
            </a:r>
            <a:endParaRPr lang="en-US" cap="non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 (Contains data of gamers)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 (Contains data of game reviews)</a:t>
            </a:r>
            <a:endParaRPr lang="en-US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615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91237" y="0"/>
            <a:ext cx="4713027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gerian" pitchFamily="82" charset="0"/>
              </a:rPr>
              <a:t>“Game” </a:t>
            </a:r>
            <a:r>
              <a:rPr lang="en-US" dirty="0">
                <a:latin typeface="Algerian" pitchFamily="82" charset="0"/>
              </a:rPr>
              <a:t>R</a:t>
            </a:r>
            <a:r>
              <a:rPr lang="en-US" dirty="0" smtClean="0">
                <a:latin typeface="Algerian" pitchFamily="82" charset="0"/>
              </a:rPr>
              <a:t>elation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126" y="1792045"/>
            <a:ext cx="49591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Game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Game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Genre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Release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 flipH="1">
            <a:off x="12050972" y="5349922"/>
            <a:ext cx="45719" cy="134798"/>
          </a:xfrm>
        </p:spPr>
        <p:txBody>
          <a:bodyPr>
            <a:normAutofit fontScale="25000" lnSpcReduction="20000"/>
          </a:bodyPr>
          <a:lstStyle/>
          <a:p>
            <a:endParaRPr lang="en-S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87" y="1364490"/>
            <a:ext cx="8217232" cy="4858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0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387988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lgerian" pitchFamily="82" charset="0"/>
              </a:rPr>
              <a:t>“Developers” Relation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548" y="1314375"/>
            <a:ext cx="50410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Developer’s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Developer’s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Salary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58602" y="1600201"/>
            <a:ext cx="5707797" cy="4525963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46" y="1528007"/>
            <a:ext cx="7492621" cy="466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1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“</a:t>
            </a:r>
            <a:r>
              <a:rPr lang="en-US" dirty="0">
                <a:latin typeface="Algerian" pitchFamily="82" charset="0"/>
              </a:rPr>
              <a:t>P</a:t>
            </a:r>
            <a:r>
              <a:rPr lang="en-US" dirty="0" smtClean="0">
                <a:latin typeface="Algerian" pitchFamily="82" charset="0"/>
              </a:rPr>
              <a:t>ublishers” Relation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842" y="1825240"/>
            <a:ext cx="50410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Publishers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Publishers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0554" y="1600201"/>
            <a:ext cx="6635845" cy="4525963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40" y="1405719"/>
            <a:ext cx="8311487" cy="5158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33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itchFamily="82" charset="0"/>
              </a:rPr>
              <a:t>“Gamers” Relation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49987"/>
            <a:ext cx="50410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Gamer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Gamer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Email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224" y="1538969"/>
            <a:ext cx="8884692" cy="501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6413" y="4667534"/>
            <a:ext cx="712716" cy="339513"/>
          </a:xfrm>
        </p:spPr>
        <p:txBody>
          <a:bodyPr>
            <a:normAutofit fontScale="62500" lnSpcReduction="20000"/>
          </a:bodyPr>
          <a:lstStyle/>
          <a:p>
            <a:r>
              <a:rPr lang="en-SG" dirty="0" smtClean="0"/>
              <a:t>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080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10795291" y="1310185"/>
            <a:ext cx="1173796" cy="138753"/>
          </a:xfrm>
        </p:spPr>
        <p:txBody>
          <a:bodyPr>
            <a:normAutofit fontScale="90000"/>
          </a:bodyPr>
          <a:lstStyle/>
          <a:p>
            <a:pPr marL="285750" indent="-285750" algn="l"/>
            <a:r>
              <a:rPr lang="en-US" sz="2800" dirty="0"/>
              <a:t/>
            </a:r>
            <a:br>
              <a:rPr lang="en-US" sz="2800" dirty="0"/>
            </a:br>
            <a:endParaRPr lang="en-SG" sz="28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4025"/>
            <a:ext cx="11505063" cy="49132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latin typeface="Algerian" pitchFamily="82" charset="0"/>
              </a:rPr>
              <a:t>“Information” </a:t>
            </a:r>
            <a:r>
              <a:rPr lang="en-US" sz="4600" dirty="0">
                <a:latin typeface="Algerian" pitchFamily="82" charset="0"/>
              </a:rPr>
              <a:t>Relation</a:t>
            </a:r>
            <a:endParaRPr lang="en-SG" sz="4600" dirty="0"/>
          </a:p>
        </p:txBody>
      </p:sp>
      <p:sp>
        <p:nvSpPr>
          <p:cNvPr id="6" name="TextBox 5"/>
          <p:cNvSpPr txBox="1"/>
          <p:nvPr/>
        </p:nvSpPr>
        <p:spPr>
          <a:xfrm>
            <a:off x="245660" y="1518438"/>
            <a:ext cx="4353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sz="2800" dirty="0" err="1" smtClean="0"/>
              <a:t>Game_ID</a:t>
            </a:r>
            <a:endParaRPr lang="en-SG" sz="2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SG" sz="2800" dirty="0" err="1" smtClean="0"/>
              <a:t>Developer_ID</a:t>
            </a:r>
            <a:endParaRPr lang="en-SG" sz="2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SG" sz="2800" dirty="0" err="1" smtClean="0"/>
              <a:t>Publisher_ID</a:t>
            </a:r>
            <a:endParaRPr lang="en-SG" sz="2800" dirty="0" smtClean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12" y="1132764"/>
            <a:ext cx="2524007" cy="52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804</TotalTime>
  <Words>269</Words>
  <Application>Microsoft Office PowerPoint</Application>
  <PresentationFormat>Custom</PresentationFormat>
  <Paragraphs>110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Technic</vt:lpstr>
      <vt:lpstr>Online Gaming   research  hub </vt:lpstr>
      <vt:lpstr>Overview</vt:lpstr>
      <vt:lpstr>Features</vt:lpstr>
      <vt:lpstr>Database Model and Relations</vt:lpstr>
      <vt:lpstr>“Game” Relation</vt:lpstr>
      <vt:lpstr>“Developers” Relation</vt:lpstr>
      <vt:lpstr>“Publishers” Relation</vt:lpstr>
      <vt:lpstr>“Gamers” Relation</vt:lpstr>
      <vt:lpstr> </vt:lpstr>
      <vt:lpstr>“Play” Relation</vt:lpstr>
      <vt:lpstr>“Reviews” Relation</vt:lpstr>
      <vt:lpstr>E-R Diagram</vt:lpstr>
      <vt:lpstr>PowerPoint Presentation</vt:lpstr>
      <vt:lpstr>PowerPoint Presentation</vt:lpstr>
      <vt:lpstr>PowerPoint Presentation</vt:lpstr>
      <vt:lpstr>The End Thank You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Game Store Management System</dc:title>
  <dc:creator>User</dc:creator>
  <cp:lastModifiedBy>Windows User</cp:lastModifiedBy>
  <cp:revision>83</cp:revision>
  <dcterms:created xsi:type="dcterms:W3CDTF">2020-09-08T18:35:16Z</dcterms:created>
  <dcterms:modified xsi:type="dcterms:W3CDTF">2021-05-25T14:27:30Z</dcterms:modified>
</cp:coreProperties>
</file>